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png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1"/>
  </p:notesMasterIdLst>
  <p:handoutMasterIdLst>
    <p:handoutMasterId r:id="rId42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10" r:id="rId26"/>
    <p:sldId id="282" r:id="rId27"/>
    <p:sldId id="299" r:id="rId28"/>
    <p:sldId id="300" r:id="rId29"/>
    <p:sldId id="311" r:id="rId30"/>
    <p:sldId id="312" r:id="rId31"/>
    <p:sldId id="313" r:id="rId32"/>
    <p:sldId id="301" r:id="rId33"/>
    <p:sldId id="286" r:id="rId34"/>
    <p:sldId id="308" r:id="rId35"/>
    <p:sldId id="309" r:id="rId36"/>
    <p:sldId id="289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6443"/>
    <a:srgbClr val="B87A53"/>
    <a:srgbClr val="DB6413"/>
    <a:srgbClr val="D83528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204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User can create schedule follow week or month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Management: helps user manage income and expense every month. In this function, user can input data faster by using NFC and Q code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Lending: user can input interest to calculator the debts and loans.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Warning: reminder user when expenses exceed plan or the maturity of borrowing or lending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Export: all users’ data will be export to excel file which user can see without application access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10853DF6-C7DC-4A6D-8F52-367FB677AFB4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Synchronize: help user storage data </a:t>
          </a:r>
          <a:endParaRPr lang="en-US" sz="2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E072F2-9B74-4B81-BB3B-40EEF14431FD}" type="parTrans" cxnId="{8303D02D-7ADC-4BA0-BD1C-5CDC5F5D9AE6}">
      <dgm:prSet/>
      <dgm:spPr/>
      <dgm:t>
        <a:bodyPr/>
        <a:lstStyle/>
        <a:p>
          <a:endParaRPr lang="en-US"/>
        </a:p>
      </dgm:t>
    </dgm:pt>
    <dgm:pt modelId="{D2B9EC9A-B0FB-48ED-B299-BC62CB99B95C}" type="sibTrans" cxnId="{8303D02D-7ADC-4BA0-BD1C-5CDC5F5D9AE6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 custScaleX="128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 custScaleX="1254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5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5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8303D02D-7ADC-4BA0-BD1C-5CDC5F5D9AE6}" srcId="{7802499D-B94A-4F91-9ACD-3F202725C3F1}" destId="{10853DF6-C7DC-4A6D-8F52-367FB677AFB4}" srcOrd="4" destOrd="0" parTransId="{B4E072F2-9B74-4B81-BB3B-40EEF14431FD}" sibTransId="{D2B9EC9A-B0FB-48ED-B299-BC62CB99B95C}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6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724C4397-6382-49A6-9EBE-FE7DF3947EE3}" type="presOf" srcId="{10853DF6-C7DC-4A6D-8F52-367FB677AFB4}" destId="{3048EB21-AB4C-44A8-8A4D-9AFC8496A973}" srcOrd="0" destOrd="4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6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custT="1"/>
      <dgm:spPr/>
      <dgm:t>
        <a:bodyPr/>
        <a:lstStyle/>
        <a:p>
          <a:endParaRPr lang="en-US" sz="2500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 custLinFactY="23744" custLinFactNeighborX="8411" custLinFactNeighborY="1000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 custLinFactY="23744" custLinFactNeighborX="167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 custLinFactY="-32154" custLinFactNeighborX="2403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 custLinFactY="-32154" custLinFactNeighborX="478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1282" y="98691"/>
          <a:ext cx="2066313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82" y="98691"/>
        <a:ext cx="2066313" cy="1287000"/>
      </dsp:txXfrm>
    </dsp:sp>
    <dsp:sp modelId="{2DC55E14-7B2B-4887-A3A0-906066BE88D1}">
      <dsp:nvSpPr>
        <dsp:cNvPr id="0" name=""/>
        <dsp:cNvSpPr/>
      </dsp:nvSpPr>
      <dsp:spPr>
        <a:xfrm>
          <a:off x="2067595" y="98691"/>
          <a:ext cx="413262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646163" y="98691"/>
          <a:ext cx="7205431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46163" y="98691"/>
        <a:ext cx="7205431" cy="1287000"/>
      </dsp:txXfrm>
    </dsp:sp>
    <dsp:sp modelId="{AFCE4030-2BA4-42F1-B33A-B3039EF9530C}">
      <dsp:nvSpPr>
        <dsp:cNvPr id="0" name=""/>
        <dsp:cNvSpPr/>
      </dsp:nvSpPr>
      <dsp:spPr>
        <a:xfrm>
          <a:off x="1282" y="2946910"/>
          <a:ext cx="2097585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82" y="2946910"/>
        <a:ext cx="2097585" cy="1287000"/>
      </dsp:txXfrm>
    </dsp:sp>
    <dsp:sp modelId="{50E5E2FB-D853-4344-BCE7-B8FD446002CF}">
      <dsp:nvSpPr>
        <dsp:cNvPr id="0" name=""/>
        <dsp:cNvSpPr/>
      </dsp:nvSpPr>
      <dsp:spPr>
        <a:xfrm>
          <a:off x="2098867" y="1619691"/>
          <a:ext cx="419517" cy="39414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686190" y="1619691"/>
          <a:ext cx="7159346" cy="39414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User can create schedule follow week or month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Management: helps user manage income and expense every month. In this function, user can input data faster by using NFC and Q code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Lending: user can input interest to calculator the debts and loans.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Warning: reminder user when expenses exceed plan or the maturity of borrowing or lending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Synchronize: help user storage data 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Export: all users’ data will be export to excel file which user can see without application access</a:t>
          </a:r>
          <a:endParaRPr lang="en-US" sz="2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86190" y="1619691"/>
        <a:ext cx="7159346" cy="39414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5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2099473" y="333021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427540" y="3330210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443323" y="3330210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2020604" y="1676133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48671" y="1676133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64482" y="1676133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endParaRPr lang="en-US" baseline="0" dirty="0" smtClean="0"/>
          </a:p>
          <a:p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baseline="0" dirty="0" smtClean="0"/>
          </a:p>
          <a:p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app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seetting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account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2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51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4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6" y="2531258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6" y="2328426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14440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563490"/>
              </p:ext>
            </p:extLst>
          </p:nvPr>
        </p:nvGraphicFramePr>
        <p:xfrm>
          <a:off x="-251677" y="945931"/>
          <a:ext cx="9852877" cy="5659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39751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62" y="2123272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"/>
            <a:ext cx="10515600" cy="105628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046218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1040" y="451462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Gb of RAM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300Gb of hard disk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i4 Duo 2.0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Ghz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" y="1514919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6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80" y="880302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0" y="4313231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3" y="345522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6" y="4617058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6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3" y="2188450"/>
            <a:ext cx="8965871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1" y="1474969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50" y="1801910"/>
            <a:ext cx="5741895" cy="261243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Non- functional Requirement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62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8" y="1613651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6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23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6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7" y="943072"/>
            <a:ext cx="11317795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5" y="2012903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4511707"/>
            <a:ext cx="2680447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2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9684" y="1119351"/>
            <a:ext cx="5680226" cy="5445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4391">
            <a:off x="417714" y="620036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13" y="1024764"/>
            <a:ext cx="6303025" cy="5126460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689130" y="6243145"/>
            <a:ext cx="6044994" cy="41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Package Diagram</a:t>
            </a:r>
            <a:endParaRPr lang="en-US" sz="1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2817">
            <a:off x="507055" y="583106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62" y="851809"/>
            <a:ext cx="7094482" cy="566519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89" y="850459"/>
            <a:ext cx="9259593" cy="563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40" y="850459"/>
            <a:ext cx="9868095" cy="58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34" y="0"/>
            <a:ext cx="10515600" cy="1135117"/>
          </a:xfrm>
        </p:spPr>
        <p:txBody>
          <a:bodyPr/>
          <a:lstStyle/>
          <a:p>
            <a:pPr algn="ctr"/>
            <a:r>
              <a:rPr lang="en-US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 -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E:\Users\TUANNA01030\Desktop\PFM Database Client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48" y="961696"/>
            <a:ext cx="8387255" cy="573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9508">
            <a:off x="231811" y="399322"/>
            <a:ext cx="167654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0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92697396"/>
              </p:ext>
            </p:extLst>
          </p:nvPr>
        </p:nvGraphicFramePr>
        <p:xfrm>
          <a:off x="1545023" y="1455098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73">
            <a:off x="323194" y="462382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717" y="4904198"/>
            <a:ext cx="7162800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181549" y="1445166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83695" y="1622755"/>
            <a:ext cx="7141778" cy="126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1169198" y="3276513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" y="1195004"/>
            <a:ext cx="11343663" cy="4701299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138" y="2049517"/>
            <a:ext cx="8673662" cy="4127446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2027" y="3092120"/>
            <a:ext cx="3358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the trademark for a type of matrix barcode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invented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in Japan by the Toyota subsidiary Denso Wave in 1994</a:t>
            </a:r>
          </a:p>
        </p:txBody>
      </p:sp>
      <p:pic>
        <p:nvPicPr>
          <p:cNvPr id="7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20" y="2541695"/>
            <a:ext cx="544173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586" y="2033752"/>
            <a:ext cx="7964214" cy="4143211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 err="1" smtClean="0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Image Conversation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Detector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Decoder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2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8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21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76" y="121077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82629"/>
              </p:ext>
            </p:extLst>
          </p:nvPr>
        </p:nvGraphicFramePr>
        <p:xfrm>
          <a:off x="2430517" y="2057888"/>
          <a:ext cx="8182303" cy="3873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chemeClr val="tx1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chemeClr val="tx1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// Does the perspective correcting 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5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5972503" cy="4351338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8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69" y="1277006"/>
            <a:ext cx="2760281" cy="525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970649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67.58%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987977"/>
              </p:ext>
            </p:extLst>
          </p:nvPr>
        </p:nvGraphicFramePr>
        <p:xfrm>
          <a:off x="551793" y="1241197"/>
          <a:ext cx="11209283" cy="49566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067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686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4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2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703227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99073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8" y="4342327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9" y="4074643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7" y="459730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5" y="337382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6" y="618792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4" y="3695744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6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86" y="973486"/>
            <a:ext cx="1975703" cy="2053459"/>
          </a:xfrm>
          <a:prstGeom prst="rect">
            <a:avLst/>
          </a:prstGeom>
        </p:spPr>
      </p:pic>
      <p:sp>
        <p:nvSpPr>
          <p:cNvPr id="3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4"/>
            <a:ext cx="3276600" cy="365125"/>
          </a:xfrm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8"/>
            <a:ext cx="6731000" cy="4676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42" y="2655279"/>
            <a:ext cx="2567515" cy="304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082">
            <a:off x="1423085" y="3903153"/>
            <a:ext cx="2884086" cy="2324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72" y="3698710"/>
            <a:ext cx="2880349" cy="2649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7935" y="173426"/>
            <a:ext cx="6198152" cy="7143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7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454708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9823" y="141894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503770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209181"/>
              </p:ext>
            </p:extLst>
          </p:nvPr>
        </p:nvGraphicFramePr>
        <p:xfrm>
          <a:off x="2950343" y="1784131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90" y="0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866</Words>
  <Application>Microsoft Office PowerPoint</Application>
  <PresentationFormat>Custom</PresentationFormat>
  <Paragraphs>372</Paragraphs>
  <Slides>38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1_Office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 - Client</vt:lpstr>
      <vt:lpstr>Technology Solution</vt:lpstr>
      <vt:lpstr>Near Field Communication (NFC)</vt:lpstr>
      <vt:lpstr>Near Field Communication (NFC)</vt:lpstr>
      <vt:lpstr>Quick Response Code (QR Code)</vt:lpstr>
      <vt:lpstr>PowerPoint Presentation</vt:lpstr>
      <vt:lpstr>PowerPoint Presentation</vt:lpstr>
      <vt:lpstr>Synchronization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175</cp:revision>
  <dcterms:created xsi:type="dcterms:W3CDTF">2012-12-10T05:09:56Z</dcterms:created>
  <dcterms:modified xsi:type="dcterms:W3CDTF">2012-12-20T04:16:32Z</dcterms:modified>
</cp:coreProperties>
</file>